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262-C607-44E4-A995-FB8C17CEBA47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D3338-B358-4DB4-8816-F8A793646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322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262-C607-44E4-A995-FB8C17CEBA47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D3338-B358-4DB4-8816-F8A793646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44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262-C607-44E4-A995-FB8C17CEBA47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D3338-B358-4DB4-8816-F8A793646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907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262-C607-44E4-A995-FB8C17CEBA47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D3338-B358-4DB4-8816-F8A793646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8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262-C607-44E4-A995-FB8C17CEBA47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D3338-B358-4DB4-8816-F8A793646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0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262-C607-44E4-A995-FB8C17CEBA47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D3338-B358-4DB4-8816-F8A793646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43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262-C607-44E4-A995-FB8C17CEBA47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D3338-B358-4DB4-8816-F8A793646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2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262-C607-44E4-A995-FB8C17CEBA47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D3338-B358-4DB4-8816-F8A793646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98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262-C607-44E4-A995-FB8C17CEBA47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D3338-B358-4DB4-8816-F8A793646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4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262-C607-44E4-A995-FB8C17CEBA47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D3338-B358-4DB4-8816-F8A793646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31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262-C607-44E4-A995-FB8C17CEBA47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D3338-B358-4DB4-8816-F8A793646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939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18262-C607-44E4-A995-FB8C17CEBA47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D3338-B358-4DB4-8816-F8A793646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390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04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0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3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3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6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4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98720" y="2331720"/>
            <a:ext cx="21945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93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ответ 4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5280" y="4795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2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9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4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3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4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36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8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6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20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44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9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15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5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4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3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1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3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7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2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77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Широкоэкранный</PresentationFormat>
  <Paragraphs>0</Paragraphs>
  <Slides>28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lib</dc:creator>
  <cp:lastModifiedBy>lib</cp:lastModifiedBy>
  <cp:revision>2</cp:revision>
  <dcterms:created xsi:type="dcterms:W3CDTF">2022-11-08T09:36:22Z</dcterms:created>
  <dcterms:modified xsi:type="dcterms:W3CDTF">2022-11-08T09:39:29Z</dcterms:modified>
</cp:coreProperties>
</file>